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5" r:id="rId9"/>
    <p:sldId id="266" r:id="rId10"/>
    <p:sldId id="267" r:id="rId11"/>
    <p:sldId id="269" r:id="rId12"/>
    <p:sldId id="271" r:id="rId13"/>
    <p:sldId id="270" r:id="rId14"/>
    <p:sldId id="272" r:id="rId15"/>
    <p:sldId id="273" r:id="rId16"/>
    <p:sldId id="274" r:id="rId17"/>
    <p:sldId id="275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72647" autoAdjust="0"/>
  </p:normalViewPr>
  <p:slideViewPr>
    <p:cSldViewPr>
      <p:cViewPr>
        <p:scale>
          <a:sx n="66" d="100"/>
          <a:sy n="66" d="100"/>
        </p:scale>
        <p:origin x="-1506" y="-27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err="1" smtClean="0"/>
              <a:t>Тьюторская</a:t>
            </a:r>
            <a:r>
              <a:rPr lang="ru-RU" dirty="0" smtClean="0"/>
              <a:t> тусовка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29844" y="1628800"/>
            <a:ext cx="828835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Тьюторство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в </a:t>
            </a:r>
            <a:r>
              <a:rPr lang="ru-RU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Берёзовской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средней школе №2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03848" y="508030"/>
            <a:ext cx="32296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МБОУ «</a:t>
            </a:r>
            <a:r>
              <a:rPr lang="ru-RU" dirty="0" err="1" smtClean="0"/>
              <a:t>Берёзовская</a:t>
            </a:r>
            <a:r>
              <a:rPr lang="ru-RU" dirty="0" smtClean="0"/>
              <a:t> СОШ №2»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3513276" y="5764823"/>
            <a:ext cx="21200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с</a:t>
            </a:r>
            <a:r>
              <a:rPr lang="ru-RU" dirty="0" smtClean="0"/>
              <a:t>. </a:t>
            </a:r>
            <a:r>
              <a:rPr lang="ru-RU" dirty="0" err="1" smtClean="0"/>
              <a:t>Берёзовка</a:t>
            </a:r>
            <a:r>
              <a:rPr lang="ru-RU" dirty="0" smtClean="0"/>
              <a:t>, 2018г.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85696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Екатерина\Desktop\Фото с телефона 2018\Большой процесс В мире профессий\20180315_115223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6136" y="935424"/>
            <a:ext cx="8156398" cy="4587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7924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Голубой огонёк</a:t>
            </a:r>
            <a:endParaRPr lang="ru-RU" dirty="0"/>
          </a:p>
        </p:txBody>
      </p:sp>
      <p:pic>
        <p:nvPicPr>
          <p:cNvPr id="4" name="Picture 2" descr="C:\Users\User 2.37\Desktop\Новая папка\DSC_1463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5449" r="-1525"/>
          <a:stretch/>
        </p:blipFill>
        <p:spPr bwMode="auto">
          <a:xfrm>
            <a:off x="683568" y="1556792"/>
            <a:ext cx="7941301" cy="438044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48889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User 2.37\Desktop\Новая папка\DSC_1473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348" y="908720"/>
            <a:ext cx="7786742" cy="515741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13624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Голубой огонёк</a:t>
            </a:r>
            <a:endParaRPr lang="ru-RU" dirty="0"/>
          </a:p>
        </p:txBody>
      </p:sp>
      <p:pic>
        <p:nvPicPr>
          <p:cNvPr id="4" name="Picture 2" descr="C:\Users\User 2.37\Desktop\Новая папка\DSC_148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1472" y="1214422"/>
            <a:ext cx="7897404" cy="523071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93153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Тьюториал</a:t>
            </a:r>
            <a:endParaRPr lang="ru-RU" dirty="0"/>
          </a:p>
        </p:txBody>
      </p:sp>
      <p:pic>
        <p:nvPicPr>
          <p:cNvPr id="12290" name="Picture 2" descr="C:\Users\Екатерина\Desktop\Фото с телефона 2018\Тьюториал\20180206_130847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059" y="1340768"/>
            <a:ext cx="8266024" cy="4649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3788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Родительские собрания</a:t>
            </a:r>
            <a:endParaRPr lang="ru-RU" dirty="0"/>
          </a:p>
        </p:txBody>
      </p:sp>
      <p:pic>
        <p:nvPicPr>
          <p:cNvPr id="13314" name="Picture 2" descr="C:\Users\Екатерина\Desktop\Фото с телефона 2018\Родительское собрание\20180125_171818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1484783"/>
            <a:ext cx="8081133" cy="4545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4028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Виртуальное образовательное путешествие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C:\Users\Екатерина\Desktop\Фото с телефона 2018\Родительское собрание\20180125_170838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628800"/>
            <a:ext cx="8247900" cy="4639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1110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Екатерина\Desktop\Фото с телефона 2018\Родительское собрание\20180125_17022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430" y="1052736"/>
            <a:ext cx="8028384" cy="4515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0774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Тьюторы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Picture 2" descr="C:\Users\User 2.37\Desktop\Новая папка\DSC_1510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4113"/>
          <a:stretch/>
        </p:blipFill>
        <p:spPr bwMode="auto">
          <a:xfrm>
            <a:off x="395536" y="1340768"/>
            <a:ext cx="8227962" cy="468052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19931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Защита карт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Екатерина\Desktop\Фото с телефона 2018\Защита карт\20171122_123530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9676" y="1657180"/>
            <a:ext cx="8202764" cy="461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5336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Екатерина\Desktop\Фото с телефона 2018\Защита карт\20171122_124038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3984" t="4219" r="17969" b="6456"/>
          <a:stretch/>
        </p:blipFill>
        <p:spPr bwMode="auto">
          <a:xfrm>
            <a:off x="755576" y="692696"/>
            <a:ext cx="7576807" cy="5384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1900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Екатерина\Desktop\Фото с телефона 2018\Защита карт\20171129_143312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8145" t="11567" r="6502"/>
          <a:stretch/>
        </p:blipFill>
        <p:spPr bwMode="auto">
          <a:xfrm>
            <a:off x="611560" y="349807"/>
            <a:ext cx="7987848" cy="6079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5609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Образовательное путешествие</a:t>
            </a:r>
            <a:endParaRPr lang="ru-RU" dirty="0"/>
          </a:p>
        </p:txBody>
      </p:sp>
      <p:pic>
        <p:nvPicPr>
          <p:cNvPr id="5122" name="Picture 2" descr="C:\Users\Екатерина\Desktop\Фото с телефона 2018\Образовательное путешествие\20171207_124130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7303" t="9164" r="36961" b="-37955"/>
          <a:stretch/>
        </p:blipFill>
        <p:spPr bwMode="auto">
          <a:xfrm>
            <a:off x="683568" y="1628800"/>
            <a:ext cx="1816077" cy="5112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Екатерина\Desktop\Фото с телефона 2018\Образовательное путешествие\20171207_125210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1405" t="17128" r="37190"/>
          <a:stretch/>
        </p:blipFill>
        <p:spPr bwMode="auto">
          <a:xfrm>
            <a:off x="3203848" y="1085199"/>
            <a:ext cx="2269651" cy="3313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Екатерина\Desktop\Фото с телефона 2018\Образовательное путешествие\20171207_123523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8123" t="35674" r="12231"/>
          <a:stretch/>
        </p:blipFill>
        <p:spPr bwMode="auto">
          <a:xfrm>
            <a:off x="4788024" y="4509120"/>
            <a:ext cx="3435927" cy="2084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s://st.depositphotos.com/1557418/1846/v/950/depositphotos_18467687-stock-illustration-travel-icon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84168" y="1412776"/>
            <a:ext cx="2376264" cy="2376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6523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Большой процесс</a:t>
            </a:r>
            <a:endParaRPr lang="ru-RU" dirty="0"/>
          </a:p>
        </p:txBody>
      </p:sp>
      <p:pic>
        <p:nvPicPr>
          <p:cNvPr id="6146" name="Picture 2" descr="C:\Users\Екатерина\Desktop\Фото с телефона 2018\Большой процесс В мире профессий\20180313_091558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1975" y="1556792"/>
            <a:ext cx="8284412" cy="4659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8960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Екатерина\Desktop\Фото с телефона 2018\Большой процесс В мире профессий\20180313_101957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324" t="7870" r="16760"/>
          <a:stretch/>
        </p:blipFill>
        <p:spPr bwMode="auto">
          <a:xfrm>
            <a:off x="539552" y="764704"/>
            <a:ext cx="7978250" cy="5446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7038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Екатерина\Desktop\Фото с телефона 2018\Большой процесс В мире профессий\20180313_105030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1014402"/>
            <a:ext cx="8156397" cy="4587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6171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39</Words>
  <Application>Microsoft Office PowerPoint</Application>
  <PresentationFormat>Экран (4:3)</PresentationFormat>
  <Paragraphs>14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Презентация PowerPoint</vt:lpstr>
      <vt:lpstr>Тьюторы </vt:lpstr>
      <vt:lpstr>Защита карт</vt:lpstr>
      <vt:lpstr>Презентация PowerPoint</vt:lpstr>
      <vt:lpstr>Презентация PowerPoint</vt:lpstr>
      <vt:lpstr>Образовательное путешествие</vt:lpstr>
      <vt:lpstr>Большой процесс</vt:lpstr>
      <vt:lpstr>Презентация PowerPoint</vt:lpstr>
      <vt:lpstr>Презентация PowerPoint</vt:lpstr>
      <vt:lpstr>Презентация PowerPoint</vt:lpstr>
      <vt:lpstr>Голубой огонёк</vt:lpstr>
      <vt:lpstr>Презентация PowerPoint</vt:lpstr>
      <vt:lpstr>Голубой огонёк</vt:lpstr>
      <vt:lpstr>Тьюториал</vt:lpstr>
      <vt:lpstr>Родительские собрания</vt:lpstr>
      <vt:lpstr>Виртуальное образовательное путешествие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Екатерина</dc:creator>
  <cp:lastModifiedBy>admin</cp:lastModifiedBy>
  <cp:revision>16</cp:revision>
  <dcterms:created xsi:type="dcterms:W3CDTF">2018-09-17T01:20:41Z</dcterms:created>
  <dcterms:modified xsi:type="dcterms:W3CDTF">2018-11-26T04:44:31Z</dcterms:modified>
</cp:coreProperties>
</file>